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56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7" r:id="rId11"/>
    <p:sldId id="269" r:id="rId12"/>
    <p:sldId id="270" r:id="rId13"/>
    <p:sldId id="271" r:id="rId14"/>
    <p:sldId id="272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39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2198-F08A-4E8B-9685-94BA2090FF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BEB80B-3F6C-46CD-AC55-E62CE4F966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360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2198-F08A-4E8B-9685-94BA2090FF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9BEB80B-3F6C-46CD-AC55-E62CE4F966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4401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2198-F08A-4E8B-9685-94BA2090FF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BEB80B-3F6C-46CD-AC55-E62CE4F966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783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2198-F08A-4E8B-9685-94BA2090FF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BEB80B-3F6C-46CD-AC55-E62CE4F966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5906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2198-F08A-4E8B-9685-94BA2090FF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9BEB80B-3F6C-46CD-AC55-E62CE4F966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27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97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0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24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81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22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71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5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5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4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96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E2198-F08A-4E8B-9685-94BA2090FF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BEB80B-3F6C-46CD-AC55-E62CE4F966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9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Педагогический состав МБОУ «</a:t>
            </a:r>
            <a:r>
              <a:rPr lang="ru-RU" sz="3600" dirty="0" err="1" smtClean="0"/>
              <a:t>Бядинская</a:t>
            </a:r>
            <a:r>
              <a:rPr lang="ru-RU" sz="3600" dirty="0" smtClean="0"/>
              <a:t> основная общеобразовательная школа»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err="1" smtClean="0"/>
              <a:t>Усть-Алданский</a:t>
            </a:r>
            <a:r>
              <a:rPr lang="ru-RU" sz="1600" dirty="0" smtClean="0"/>
              <a:t> улус, село </a:t>
            </a:r>
            <a:r>
              <a:rPr lang="ru-RU" sz="1600" dirty="0" err="1" smtClean="0"/>
              <a:t>Бяди</a:t>
            </a:r>
            <a:r>
              <a:rPr lang="ru-RU" sz="1600" dirty="0" smtClean="0"/>
              <a:t> 2020 – 2021 учебный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163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187220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2017г. Открытый турнир по настольным играм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хабылык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хаамыска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среди жителей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дюпсюнского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наслега – Жирков Миша – Грамота 3 место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- 2017г. Открытый турнир по настольным играм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хабылык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хаамыска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среди жителей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дюпсюнского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наслега – Гребенщиков Борис – Грамота 2 место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Улусный смотр РТК «Полярная звезда - 2017» изобразительное искусство  - Водоватова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Алиада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Дипломант 2 степени,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Улусный смотр РТК «Полярная звезда - 2017» изобразительное искусство – Бочкарева Валерия – Дипломант 2 степени,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Улусный смотр РТК «Полярная звезда - 2017» изобразительное искусство – Гребенщиков Борис – Дипломант 3 степени,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«Радуга Севера – 2017г» - Бочкарева Валерия – Диплом 2 степени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2021г. Конкурс рисунков и поделок «Масленица пришла, блинов гору принесла» - Павлова Анжела – Гран-при,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- 2021г. Муниципальный этап </a:t>
            </a:r>
            <a:r>
              <a:rPr lang="en-US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III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республиканского конкурса по изобразительному искусству «Пою мое Отечество», посвященного ко Дню 8 марта –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Жиркова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Кюннэй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Диплом 2 степени,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. Муниципальный этап </a:t>
            </a:r>
            <a:r>
              <a:rPr lang="en-US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III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республиканского конкурса по изобразительному искусству «Пою мое Отечество», посвященного ко Дню всемирного здоровья –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Жиркова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Куннэй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Грамота 3 степени,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- 2021г. Конкурс рисунков и поделок «Через тернии к звездам» -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Жиркова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Кюннэй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Гран-при,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- 2021г. Конкурс рисунков и поделок «Через тернии к звездам» - Свешников Андрей – Лауреат 1 степени,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- 2021г. Конкурс рисунков и поделок «Через тернии к звездам» - Павлова Анжела – Дипломант 2 степени,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002060"/>
                </a:solidFill>
                <a:ea typeface="Times New Roman"/>
                <a:cs typeface="Times New Roman"/>
              </a:rPr>
              <a:t>Награды: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2016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г. Благодарственное письмо Министерства образования РС (Я) 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2017 г. Благодарственное письмо Профсоюза работников народного образования и науки РФ Саха (Якутская) Республиканская организация;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94" t="14262" r="20177" b="45332"/>
          <a:stretch/>
        </p:blipFill>
        <p:spPr bwMode="auto">
          <a:xfrm>
            <a:off x="444705" y="645346"/>
            <a:ext cx="1438835" cy="2301643"/>
          </a:xfrm>
          <a:prstGeom prst="rect">
            <a:avLst/>
          </a:prstGeom>
          <a:ln w="952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849" y="2996952"/>
            <a:ext cx="1728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Тордуянов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Эдуард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Тимофеевич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читель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Технологии,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ДО, стаж работы 15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14487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61" t="25254" r="33288" b="17107"/>
          <a:stretch/>
        </p:blipFill>
        <p:spPr bwMode="auto">
          <a:xfrm>
            <a:off x="395536" y="548680"/>
            <a:ext cx="1855694" cy="2608729"/>
          </a:xfrm>
          <a:prstGeom prst="ellipse">
            <a:avLst/>
          </a:prstGeom>
          <a:ln w="9525">
            <a:solidFill>
              <a:srgbClr val="0070C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501008"/>
            <a:ext cx="180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 Сергей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Гаврильевич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читель физической культуры, стаж работы 4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1230" y="836712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618252"/>
            <a:ext cx="65083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учителя:</a:t>
            </a:r>
          </a:p>
          <a:p>
            <a:endParaRPr lang="sah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AutoNum type="arabicPeriod"/>
            </a:pPr>
            <a:r>
              <a:rPr lang="sah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Именной приз Герасимова О.С. 2015г</a:t>
            </a:r>
            <a:r>
              <a:rPr lang="sah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Tx/>
              <a:buAutoNum type="arabicPeriod"/>
            </a:pPr>
            <a:r>
              <a:rPr lang="sah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мастера спорта по северному многоборью 2017 г</a:t>
            </a:r>
            <a:r>
              <a:rPr lang="sah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Легкоатлетическая эстафета среди работников образовательных учреждений на Кубок МКУ “Управления образования” 3 место, 2018 г.</a:t>
            </a:r>
          </a:p>
          <a:p>
            <a:pPr marL="342900" indent="-342900"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за активную пропаганду ЗОЖ в Нюрбинском районе, 2018 г.</a:t>
            </a:r>
          </a:p>
          <a:p>
            <a:pPr marL="342900" indent="-342900">
              <a:buAutoNum type="arabicPeriod"/>
            </a:pPr>
            <a:r>
              <a:rPr lang="sah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улусном конкурсе “Лучший учитель” г. Нюрба 2018 г.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Диплом 1 степени. Соревнование по волейболу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Сахаваболл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среди работников образования, посвященное 100-летию профсоюзного движения в Якутии и Году спорта, здоровья и долголетия.   2021г.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Грамота за 3 место. Улусный турнир – Кубок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Куруку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волейболу. 2021г.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3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31" t="2843" r="9074"/>
          <a:stretch/>
        </p:blipFill>
        <p:spPr bwMode="auto">
          <a:xfrm>
            <a:off x="323528" y="404664"/>
            <a:ext cx="1586431" cy="282421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48408" y="3429000"/>
            <a:ext cx="2019336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Сыроватская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Анна Егоровна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математики,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изики,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Информатики, стаж работы 3 года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00010"/>
            <a:ext cx="6534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учащихся:</a:t>
            </a:r>
          </a:p>
          <a:p>
            <a:r>
              <a:rPr lang="sah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 </a:t>
            </a:r>
            <a:r>
              <a:rPr lang="sah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КМО </a:t>
            </a:r>
            <a:r>
              <a:rPr lang="sah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Дюпсюнской зоны Фестиваль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Дьо</a:t>
            </a:r>
            <a:r>
              <a:rPr lang="sah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ҕур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8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Жирков Михаил - участие,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Домотов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Иннокентий – участие; 7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Алексеева Лилия - участие, Водоватов Леон – участие.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улусная олимпиада по физике (эксперимент) памяти Заслуженного учителя ЯАССР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Босикова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Дмитрия Дмитриевича - 9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Жирков Михаил – участие; 8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Алексеева Лилия - участие, Алексеева Камилла - участие, Водоватов Леон - участие, Докторов Аркадий – участие; 7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Алексеева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Джесика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участие, Водоватов Андрей - участие.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- 2020 г. Муниципальный этап Всероссийской олимпиады школьников в РС(Я) по математике - 9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Алексеева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Джесика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участие, Водоватов Андрей – участие.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- 2021 г.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XXII </a:t>
            </a:r>
            <a:r>
              <a:rPr lang="sah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улусная олимпиада по математике, посвященной памяти Заслуженного учителя РФ, кавалера ордена Трудовой славы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Дуткиной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Еоровны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Сыроватская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Сайаана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участие; 5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Сыроватская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Саргылана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участие.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- 2021 г.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улусная олимпиада по физике (экспериментальный тур) имени Заслуженного учителя ЯАССР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Босикова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Дмитрия Дмитриевича - 8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Жиркова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Кюннэй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участие.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0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12" t="15356"/>
          <a:stretch/>
        </p:blipFill>
        <p:spPr bwMode="auto">
          <a:xfrm>
            <a:off x="323528" y="548680"/>
            <a:ext cx="1783364" cy="25396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48408" y="3429000"/>
            <a:ext cx="2091344" cy="28803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Жиркова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УР, учитель математики, географии, стаж работы 10 лет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404664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8136" y="557064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544364"/>
            <a:ext cx="6335284" cy="601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sah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учащихся:</a:t>
            </a:r>
          </a:p>
          <a:p>
            <a:r>
              <a:rPr lang="sah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- 2020 г. Муниципальный этап Всероссийской олимпиады школьников в РС(Я) по математике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Жиркова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Ньургуһун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Сыроватская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Уруйдана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Технология организации воспитания и обучения школьников в соответствии с ФГОС в условиях инклюзивного образования, 27.02-06.03.2019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ИРО и ПК «Разработка адаптивных образовательных программ», 23-25.12.2019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ФГАОУ ВО КФУ «Информационно-коммуникационные технологии в профессиональной деятельности педагога в условиях реализации профессионального стандарта «Педагог»», 09.12-20.12.2019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Учебный центр «Безопасность труда» «Оказание первой помощи пострадавшим на производстве» 06.12.2019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ah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0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871353" cy="276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332656"/>
            <a:ext cx="6174432" cy="548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*Достижения учащихся:*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Улусный турнир по настольному теннису -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Д.Ганя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Д.Кеша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С.Толя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участие; 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Улусное соревнование по робототехнике -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В.Андрей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Толя - 3 место; 2019 г. 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Республиканский турнир по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мас-рестлингу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Ж.Миша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Д.Кеша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участие; 2018 г.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ОФП (1-4 классы) участие; 2018,2019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Республиканская интерактивная интеллектуально-познавательная олимпиада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Копырин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Вася 1 место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 Аскар 2 место</a:t>
            </a:r>
          </a:p>
          <a:p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Сыроватский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Алеша 3 место 2020 г.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II Республиканская олимпиада по физической культуре Спортивная Якутия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Копырин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Виталий 3 место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IV Республиканская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межпредметная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 для учащихся 1 классов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Копырин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Вася 2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учителя: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Спартакиада работников образования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Усть-Алданского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волейбол 3 место 2018 г.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Спартакиада работников образования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Усть-Алданского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волейбол 3 место 2019 г.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Благодарственное письмо Федерального агентства по делам молодежи, 2020 г. 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Спартакиада работников образования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Усть-Алданского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Сахаваболл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место 2021 г.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Благодарность за подготовку участника республиканского конкурса по робототехнике «Простые механизмы» 2021 г.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574" y="3356992"/>
            <a:ext cx="19062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Копырин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Иван Васильевич – учитель физкультуры и ОБЖ, стаж работы 4 года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2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276" y="2492896"/>
            <a:ext cx="1906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Учитель начальных классов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Домотова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Вероника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Гаврильевна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стаж работы 17 лет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901" y="332656"/>
            <a:ext cx="1734849" cy="1953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34175" y="332656"/>
            <a:ext cx="7029449" cy="680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учителя</a:t>
            </a:r>
          </a:p>
          <a:p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письмо-профсоюз работников народного образования и науки российской Федерации Саха (Я) Республиканская организация 100 лет 2017 Благодарственное письмо подготовившая победителей и призеров республиканской дистанционной 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Метапредметной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Игре «Березка» .2018 Благодарственное письмо за подготовку учащихся к 1 республиканской дистанционной меж предметной олимпиаде «Умники и умницы 2018. Благодарственное письмо –за подготовку учащихся к  Республиканской дистанционной. 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Метаолимпиаде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«Сана дьыллаа5ы олимпиада»2020 . Благодарственное письмо –за подготовку учащихся к 1 Республиканской дистанционной. Мета олимпиаде «Умники и умницы»2018 .3 место в республиканском педагогическом тестировании «Знания по возрастной педагогической психологии как основа общей психологии»2020 .Сообщество учителей 1-х классов Республики Саха Якутия За участие в республиканской акции «Бессмертный полк» Посвященной 75 лет Победы в Великой Отечественной войне 1941-45 г 2020 май .Научно-образовательный центр «Академия Успеха» .Участник сообщество учителей начальных классов май 2020 . Республиканская предметная педагогическая онлайн олимпиада для учителей начальных  классов «Математика» Диплом 2 место  2ноября 2020г-ПОРА РОСТА . Сертификат Большой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 -77 баллов . Диплом педагога подготовившего призера 3место республиканской олимпиады среди учащихся 2 класса «Окружающий мир». 7 Всероссийская научно-практическая конференция «Мои первые шаги в науке» Диплом педагога за участие в работе конференции и подготовку призера -2 место. Диплом педагога подготовившего победителя 3 республиканской меж предметной олимпиады «Новогодняя олимпиада»2019 декабрь . Диплом за подготовку призера Всероссийской познавательной олимпиады «В мире научных опытов» ноябрь 2019 . 31Диплом педагога подготовившего призера 3 республиканской обще предметной олимпиады среди учащихся 1 класса «МИН 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БАСТАКЫ ОЛИМПИАДАМ»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.Всероссийский педагогический конкурс Призвание »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подход»18.09.20.ЕВРОКО,РФ 2место международный конкурс «Классный руководитель в современной школе» 2020</a:t>
            </a:r>
          </a:p>
          <a:p>
            <a:r>
              <a:rPr lang="ru-RU" sz="1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Төрөөбүт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тылы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үөрэтиигэ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сүһүөх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кылаастарга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аналлаах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республиканскай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компьютернай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күөн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күрэһигэр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кыттан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улэтин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уопута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өрөспүүбүлүкэҕэ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тарзанна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</a:t>
            </a:r>
          </a:p>
          <a:p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1Победитель 7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Всероссийкая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научно-практическая конференция «Мои первые шаги в науке» Диплом педагога за участие в работе конференции и подготовку призера  1 Победитель Филиал ГАНОУ РСЯ Республиканский конкурс комиксов «Космическое приключения» 2020-3 Победителя .Республиканская  олимпиада по окружающему миру «Я познаю мир» Сертификат Республиканская сообщество учителей начальных классов конкурс для второклашек «Классные штучки из мусорной кучки»-ноябрь.3 победителя - Диплом 2 степени 1 республиканской дистанционной олимпиаде «Умники и умницы» для начальных классов Отличника образования РФ, ветерана труда, Почетного гражданина МО «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Оспохский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наслег»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Алданского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 .2 победителя Автономное образовательное учреждение Республики Саха Я дополнительного профессионального образования и повышение квалификации имени  С.Н Донского является участником республиканской дистанционной олимпиады по математике –Диплом 2,3 степени </a:t>
            </a:r>
          </a:p>
          <a:p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3 степени- во 3 победителя- 2 Республиканской меж предметной олимпиаде «Сана дьыллаа5ы олимпиада»</a:t>
            </a:r>
          </a:p>
          <a:p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Победитель Улусный НПК  “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Дектервскай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аа5ыы” .1 Победитель Республиканская,17 улусная НПК юниоров «Окно в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ноуке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2019г. 3 победителя ПОРА РОСТА «Мин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бастакы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олимпиадам»-3 победителя-ПОРА РОСТА «В Мире научных опытов» 2 победителя-ПОРА РОСТА «Новогодняя олимпиада»-1место 3 победителя Республиканская олимпиада «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Эколимп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900" dirty="0">
              <a:solidFill>
                <a:srgbClr val="002060"/>
              </a:solidFill>
            </a:endParaRPr>
          </a:p>
          <a:p>
            <a:r>
              <a:rPr lang="ru-RU" sz="900" dirty="0">
                <a:solidFill>
                  <a:srgbClr val="002060"/>
                </a:solidFill>
              </a:rPr>
              <a:t>.</a:t>
            </a:r>
          </a:p>
          <a:p>
            <a:r>
              <a:rPr lang="ru-RU" sz="900" dirty="0">
                <a:solidFill>
                  <a:srgbClr val="002060"/>
                </a:solidFill>
              </a:rPr>
              <a:t>-</a:t>
            </a:r>
          </a:p>
          <a:p>
            <a:endParaRPr lang="ru-RU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5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58193"/>
            <a:ext cx="2601732" cy="163456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Горохова Лена Владимировна- учитель начальных классов, стаж работы 25 лет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692696"/>
            <a:ext cx="1869923" cy="227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47864" y="692696"/>
            <a:ext cx="5502736" cy="4470688"/>
          </a:xfrm>
        </p:spPr>
        <p:txBody>
          <a:bodyPr>
            <a:normAutofit fontScale="92500"/>
          </a:bodyPr>
          <a:lstStyle/>
          <a:p>
            <a:pPr lvl="1"/>
            <a:r>
              <a:rPr lang="ru-RU" sz="15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«Пора роста»- 4 призера. Республиканская олимпиада «Березка»-4 призера. Республиканская олимпиада «Я познаю мир» -4призера-2019-2020гг. Международная олимпиада «Эрудит» 1 место 1 ученик 2020г. Республиканская олимпиада «Умники и умницы»3 призера 2020г. Республиканская «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Троевская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олимпиада» по якутскому языку-1-2 места 2021. Республиканская олимпиада по математике-2 призера 2020г.</a:t>
            </a:r>
          </a:p>
          <a:p>
            <a:pPr lvl="1"/>
            <a:r>
              <a:rPr lang="ru-RU" sz="1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учителя:</a:t>
            </a:r>
          </a:p>
          <a:p>
            <a:pPr lvl="1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Саха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Реском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профсоюза работников народного образования за активное участие в деятельности Профсоюза-2013г.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Махтал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сурук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Улуустаа5ы культура управленията-2014г. Почетная грамота Министерство образования республики Саха Якутия-2016г. Грамота Президиума </a:t>
            </a:r>
            <a:r>
              <a:rPr lang="ru-RU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Рескома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Профсоюза за активную общественную работу в Профсоюзе-2013г</a:t>
            </a:r>
          </a:p>
          <a:p>
            <a:pPr lvl="1"/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ученических признаний» МУ УО-2020г.</a:t>
            </a:r>
          </a:p>
          <a:p>
            <a:pPr lvl="1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1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908720"/>
            <a:ext cx="2276872" cy="22768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2830" y="3284984"/>
            <a:ext cx="19062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Алексеева Анастасия Валерьевна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</a:t>
            </a:r>
            <a:r>
              <a:rPr lang="ru-RU" sz="2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читель технологии, стаж работы 3 года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91885"/>
            <a:ext cx="595510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1417"/>
              </a:spcAft>
            </a:pP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/>
                <a:cs typeface="Tahoma" pitchFamily="2"/>
              </a:rPr>
              <a:t> </a:t>
            </a:r>
            <a:endParaRPr lang="x-none" sz="1600" dirty="0">
              <a:solidFill>
                <a:sysClr val="windowText" lastClr="000000"/>
              </a:solidFill>
              <a:latin typeface="Times New Roman" pitchFamily="18"/>
              <a:cs typeface="Tahoma" pitchFamily="2"/>
            </a:endParaRPr>
          </a:p>
          <a:p>
            <a:pPr lvl="0" algn="just" hangingPunct="0">
              <a:spcAft>
                <a:spcPts val="1417"/>
              </a:spcAft>
            </a:pPr>
            <a:r>
              <a:rPr lang="x-none" sz="1600" dirty="0">
                <a:solidFill>
                  <a:srgbClr val="FF0000"/>
                </a:solidFill>
                <a:latin typeface="Times New Roman" pitchFamily="18"/>
                <a:cs typeface="Tahoma" pitchFamily="2"/>
              </a:rPr>
              <a:t>Достижения обучающихся:</a:t>
            </a:r>
          </a:p>
          <a:p>
            <a:pPr lvl="0" algn="just" hangingPunct="0">
              <a:spcAft>
                <a:spcPts val="1417"/>
              </a:spcAft>
              <a:buSzPct val="45000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2 </a:t>
            </a:r>
            <a:r>
              <a:rPr lang="ru-RU" sz="1600" dirty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место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во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/>
                <a:cs typeface="Tahoma" pitchFamily="2"/>
              </a:rPr>
              <a:t>Внутришкольной</a:t>
            </a:r>
            <a:r>
              <a:rPr lang="ru-RU" sz="1600" dirty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 научно-практической конференции 2021 год,</a:t>
            </a:r>
          </a:p>
          <a:p>
            <a:pPr lvl="0" algn="just" hangingPunct="0">
              <a:spcAft>
                <a:spcPts val="1417"/>
              </a:spcAft>
              <a:buSzPct val="45000"/>
            </a:pPr>
            <a:r>
              <a:rPr lang="x-none" sz="1600" dirty="0" smtClean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1 </a:t>
            </a:r>
            <a:r>
              <a:rPr lang="x-none" sz="1600" dirty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Республиканская олимпиада по английскому языку "English world" почетного работника общего образования РФ, Веры Михайловны Заровняевой 7 призеров 2021 год</a:t>
            </a:r>
          </a:p>
          <a:p>
            <a:pPr lvl="0" algn="just" hangingPunct="0">
              <a:spcAft>
                <a:spcPts val="1417"/>
              </a:spcAft>
              <a:buSzPct val="45000"/>
            </a:pPr>
            <a:r>
              <a:rPr lang="x-none" sz="1600" dirty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Достижения учителя:</a:t>
            </a:r>
          </a:p>
          <a:p>
            <a:pPr lvl="0" algn="just" hangingPunct="0">
              <a:spcAft>
                <a:spcPts val="1417"/>
              </a:spcAft>
              <a:buSzPct val="45000"/>
            </a:pPr>
            <a:r>
              <a:rPr lang="x-none" sz="1600" dirty="0" smtClean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Настольный </a:t>
            </a:r>
            <a:r>
              <a:rPr lang="x-none" sz="1600" dirty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теннис в спортивном празднике "1000 дней до старта спортивных игра народов Саха (Якутия)", 2019, с.Бяди</a:t>
            </a:r>
          </a:p>
          <a:p>
            <a:pPr lvl="0" algn="just" hangingPunct="0">
              <a:spcAft>
                <a:spcPts val="1417"/>
              </a:spcAft>
              <a:buSzPct val="45000"/>
            </a:pPr>
            <a:r>
              <a:rPr lang="x-none" sz="1600" dirty="0" smtClean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Добун </a:t>
            </a:r>
            <a:r>
              <a:rPr lang="x-none" sz="1600" dirty="0">
                <a:solidFill>
                  <a:srgbClr val="002060"/>
                </a:solidFill>
                <a:latin typeface="Times New Roman" pitchFamily="18"/>
                <a:cs typeface="Tahoma" pitchFamily="2"/>
              </a:rPr>
              <a:t>сурук «Бастыҥтан бастыҥ суруксут», туоһу сурук «Сахалыы дьыктааны» «5» сыанаҕа суруйбутун туһунан, 2020, 2021</a:t>
            </a:r>
          </a:p>
        </p:txBody>
      </p:sp>
    </p:spTree>
    <p:extLst>
      <p:ext uri="{BB962C8B-B14F-4D97-AF65-F5344CB8AC3E}">
        <p14:creationId xmlns:p14="http://schemas.microsoft.com/office/powerpoint/2010/main" xmlns="" val="2930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5548" y="2852936"/>
            <a:ext cx="218586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Лугинова Анна Иннокентьевна  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литературы, КНРСЯ</a:t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стаж работы – 21 год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мама фотолара\IMG-20200425-WA0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165" y="764704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15816" y="332656"/>
            <a:ext cx="5976664" cy="597666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 marL="0" lvl="0" indent="0" algn="just">
              <a:buNone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учащихся: </a:t>
            </a:r>
            <a:endParaRPr 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Дьиэрэй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Лауреат 2 ст. улусного смотра,  Дипломант 1 ст. Номинация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«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ансамбль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хомусистов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зональном смотре «Полярная звезда - 2019».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Чугдаар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оҕото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урдэл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Өбүгэ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тойугун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ситимэ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урдэл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Өбүгэ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үтүө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үгэһэ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Домотова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Афродита 2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урдэл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Копырин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Виталий 3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урдэл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Лугинова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Вилена 3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урдэл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Дьиэрэй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уолаттар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Улуустааҕы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Олонхого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айан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Олонхоьут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уоланнар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аат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Жиркова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Куннэй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место литература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олимпиадата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муниэтап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Лугинова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Дарьянна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Лугинов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Данил 3 место  в республиканской олимпиаде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Кеша Номинация “Надежда” улусный конкурс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чтецов., Лауреат 1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 С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Тарабукина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Торэлэн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республиканский конкурс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чтецов.</a:t>
            </a:r>
          </a:p>
          <a:p>
            <a:pPr marL="0" lvl="0" indent="0" algn="just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учителя: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1 степени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Дьүрүскэн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куолас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sah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өрөспүүбүлүкэтээҕи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норуот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ырыатын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күөн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күрэһэ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Улуустаа</a:t>
            </a:r>
            <a:r>
              <a:rPr lang="sah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ҕы нэһилиэктэр икки ардыларынааҕы олоҥхо фестивалын кыайыылааҕа. 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Махтал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сурук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Саха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тылын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литературатын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уонна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төрүт култууратын олимпиадатыгар үөрэнээччилэри ситиһиилээхтик кытыннарбытын иһин. 2020. - Диплом  руководителя республиканского конкурса – фестиваля “Бриллиантовые нотки” -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ah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үрдэл. “Өбүгэ үтүө үгэһэ” норуот ырыатыгар республикатааҕы күрэх. - Декабрь Анал аат “Өбүгэ алгыстаах ырыата”. улуустааҕы күрэх кыайыылааҕа.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ah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31.08  Участник улусной онлайн – викторины “Школы нашего улуса” – Ноябрь. Диплом Победителя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степени Всероссийского тестирования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ПедЭксперт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Ноябрь 2020» - Сертификат руководителя Республиканского конкурса чтецов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Хомогой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хоьоон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хонуута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- 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Дьиэҕэ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улуустааҕы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күөн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күрэс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уус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уран самодеятельность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түһүмэҕэр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Чаҕылхай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аат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үрдэл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Үрдэл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Өбүгэ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үтүө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үгэһэ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Республикатааҕы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күрэх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аат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Өбүгэ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алгыстаах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ырыата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“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Өбүгэ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алгыстаах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ырыата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улуустааҕы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күрэх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кыайыылааҕар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25.01 Благодарственное письмо за организацию и проведение республиканской просветительской акции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Винокуровский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диктант». – 11.02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Туоһу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сурук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Төрөөбүт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төрүт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уонна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сурук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бичик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күнүгэр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аналлаах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улуустаа5ы онлайн – викторина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кыайыылааҕар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lvl="0" indent="0" algn="just">
              <a:buNone/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06.02 2020 на республиканском семинаре «Саха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тылын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литературатын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уонна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култууратын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учууталларыгар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быраактыка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дьарыктар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По теме: «Опыт работы с детьми в фольклорном кружке»</a:t>
            </a:r>
          </a:p>
          <a:p>
            <a:pPr marL="0" lvl="0" indent="0" algn="just">
              <a:buNone/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Почетная грамота за вклад в развитие, сохранение и популяризацию эпоса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образовательных учреждениях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Алданского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улуса. 2021 г Почетная грамота за вклад в развитие образования Республики Саха (Якутия)</a:t>
            </a:r>
          </a:p>
          <a:p>
            <a:pPr marL="0" lvl="0" indent="0" algn="just">
              <a:buNone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собрание (Ил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Тумэн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Республики Саха (Якутия)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9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653136"/>
            <a:ext cx="2232248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Алексеева Агафья Викторовна – учитель родного языка и литературы, стаж работы 20 лет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116632"/>
            <a:ext cx="6156176" cy="6408712"/>
          </a:xfrm>
        </p:spPr>
        <p:txBody>
          <a:bodyPr>
            <a:noAutofit/>
          </a:bodyPr>
          <a:lstStyle/>
          <a:p>
            <a:pPr algn="just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Достижение обучающихся</a:t>
            </a:r>
            <a:r>
              <a:rPr lang="ru-RU" sz="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победителя, 10 призера Республиканской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метаолимпиады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якутскому языку 2018, 2019, 4 победителя , 1 призер Республиканской  олимпиаде «Мин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ийэ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тылым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2021,  2 призера муниципального этапа олимпиады по якутскому языку и литературе, 2 победителя 2016, 2017, 1 номинант 2017, 7 призера улусной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Кондратьевской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олимпиады по якутскому языку и литературе, 1 победитель, 1 призер улусного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нпк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Төрөөбүт дойдубар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тапталым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2009, 2005, 1 победитель, 2 призера республиканского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нпк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Төрүччү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2017,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Хомус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өбүгэ үгэһэ»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2020, 2 призера в республиканском конкурсе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Алтан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Сэргэ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2015, 1 победитель, 2 призера  улусного творческого конкурса, посвященные 100-летию С.С.Васильева 2017,  3 победителя улусного конкурса юмора и сатиры 2019, 2021, 2 дипломанта, 2 номинанта Республиканского конкурса чтецов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Хомоҕой хоһоон хонуута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2020, 3 номинанта, 4 лауреата конкурса «Полярная звезда», 2009, 2010, 2016, 2017 и.т.д.</a:t>
            </a:r>
          </a:p>
          <a:p>
            <a:pPr algn="l"/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учителя:</a:t>
            </a:r>
            <a:r>
              <a:rPr lang="ru-RU" sz="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9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Распротранение</a:t>
            </a:r>
            <a:r>
              <a:rPr lang="ru-RU" sz="9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опыта</a:t>
            </a:r>
            <a:r>
              <a:rPr lang="ru-RU" sz="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Министерство образования и науки РС (Я), Автономная некоммерческая организация дополнительного профессионального образования «Центр инновационного развития образования».  Сертификат о распространении опыта. Тема : ФЗ № 304. Организация воспитательной работы на современном этапе, 27.01.2021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Мастер – класс в  рамках проведения Дней основных школ, 2013</a:t>
            </a:r>
          </a:p>
          <a:p>
            <a:r>
              <a:rPr lang="ru-RU" sz="9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Публикации:  </a:t>
            </a: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Свидетельство о публикации материала на сайте «</a:t>
            </a:r>
            <a:r>
              <a:rPr lang="en-US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sakhatyla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учителей родного языка № 024-18/120. «Саха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литературатыгар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3-с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чиэппэргэ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хатылааһын-тургутуктар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5-9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кылаас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(викторина)» (проект). 15.04.2018.  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sakhatyla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публикация/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метод-үлэ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Свидетельство о публикации материала на сайте «</a:t>
            </a:r>
            <a:r>
              <a:rPr lang="en-US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sakhatyla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учителей родного языка № 026-17/073. «Бочкарева Валерия.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Тыҥыыр Боотур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Харса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Олоҥхо»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(творчество детей). 07.05.2017.  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sakhatyla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/публикация/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оҕо-айар-үлэтэ</a:t>
            </a: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Свидетельство о публикации материала на сайте «</a:t>
            </a:r>
            <a:r>
              <a:rPr lang="en-US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sakhatyla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для учителей родного языка № 003-17/050.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«Үчүгэй Үөдүйээн»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(презентация). 22.01.2017.  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sakhatyla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публикация/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уруок-былаана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Мультиурок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Свидетельство 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MUF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1623781 Повторение  “Лексика». 28.01.2021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Государственного Казенного учреждения РС(Я), «Национальная библиотека РС (Я)», «Центр детского чтения», Отдел цифровых технологий. Электронная библиотека. Бочкарева Валерия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Тыҥыыр Боотур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Харса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Боотур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2021 (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nlrs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/53466)</a:t>
            </a:r>
          </a:p>
          <a:p>
            <a:pPr lvl="0"/>
            <a:r>
              <a:rPr lang="ru-RU" sz="9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Награды: </a:t>
            </a:r>
          </a:p>
          <a:p>
            <a:pPr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Почетная грамота,  МР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Усть-Алданский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 (район)», 2016 г.</a:t>
            </a:r>
          </a:p>
          <a:p>
            <a:pPr algn="just">
              <a:buFont typeface="Arial" pitchFamily="34" charset="0"/>
              <a:buChar char="•"/>
            </a:pPr>
            <a:r>
              <a:rPr lang="sah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Почетная грамота от главы МО “Дюпсюнский наслег”, 2017 г.</a:t>
            </a:r>
            <a:endParaRPr lang="ru-RU" sz="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Почетная грамота от МО   за вклад в развитие системы образования, мног</a:t>
            </a: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олетний и добросовестный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труд, 2019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Государственного Казенного учреждения РС(Я), «Национальная библиотека РС (Я)», «Центр детского чтения», Отдел цифровых технологий. Сертификат за активное участие в реализации проекта «Авторы - дети», 2021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от издательства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Кэскил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2019.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 стр079"/>
          <p:cNvPicPr/>
          <p:nvPr/>
        </p:nvPicPr>
        <p:blipFill>
          <a:blip r:embed="rId2" cstate="print"/>
          <a:srcRect l="2229" t="17347" r="350" b="22950"/>
          <a:stretch>
            <a:fillRect/>
          </a:stretch>
        </p:blipFill>
        <p:spPr bwMode="auto">
          <a:xfrm>
            <a:off x="251520" y="260648"/>
            <a:ext cx="2808312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396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2242592" cy="23762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Водоватова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Джемма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Викторовна – учитель истории и обществознании, стаж работы – 22 года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60648"/>
            <a:ext cx="6464190" cy="6097310"/>
          </a:xfrm>
        </p:spPr>
        <p:txBody>
          <a:bodyPr>
            <a:noAutofit/>
          </a:bodyPr>
          <a:lstStyle/>
          <a:p>
            <a:pPr algn="just"/>
            <a:r>
              <a:rPr lang="ru-RU" sz="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r>
              <a:rPr lang="ru-RU" sz="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победителя, 1 призера улусной олимпиады по истории, 1999, 2001, 2002, 1 победитель заочной республиканской олимпиады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Педлидер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2005, 1 победитель государственной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педолимпиады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2005, 1 номинант улусного конкурса ораторов «Аман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өс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2005, 1 призер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педолимпиады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«Вожатый», 2004, 1 победителя зонального смотра фестиваля дополнительного образования, посвященного 90-летию дополнительного образования детей в России, 2008 </a:t>
            </a:r>
          </a:p>
          <a:p>
            <a:r>
              <a:rPr lang="ru-RU" sz="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учителя: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1 степени за доклад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Чулуу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ырыаһыт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Сивцева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Е.В»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нпк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посвященная 140-летию В.В.Никифорова –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Күлүмнүүр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рубеже двух веков, сквозь бури трех революций», секция «Неизвестные страницы истории»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за 1-ое командное место на соревнованиях «САДУОБА» в зачет комплексной спартакиады между организациями наслега, посвященной 20-летию открытия спортзала в с.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Дюпсюн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2010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за 3 место по шахматам на Малой  спартакиаде женщин, посвященный 13 съезду женщин РС (Я), 2011 г.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за 5 место по шахматам на Малой  спартакиаде женщин, посвященный 32 съезду женщин РС (Я), 2017 г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за 1 место в соревнованиях по шахматам (женщины) 15 комплексной спартакиады  работников образования МР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Усть-Алданский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 (район)», 2020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за 1 место в соревнованиях по шахматам (женщины) 14 комплексной спартакиады  работников образования МР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Усть-Алданский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 (район)», 2019 г.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за 3 место в соревнованиях по шахматам (женщины) 13 комплексной спартакиады  работников образования МР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Усть-Алданский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 (район)», 2018г.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2 степени за 2 место по шахматам на спартакиаде работников образования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Усть-Алданского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улуса 2002 года.</a:t>
            </a:r>
          </a:p>
          <a:p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Награды: 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Грант «Молодой учитель» (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Ховрова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М.И), 2002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 и Н РС(Я)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связи с 140-летним юбилеем ДСМПШ, 2002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УО, 1999, 2001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МУ «Управление образования» МР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Усть-Алданский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улус» за подготовку победителя муниципального этапа Всероссийской олимпиады школьников по праву, 2007, 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Грамота МУ «Управление образования» МР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Усть-Алданский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улус» за подготовку 3 призеров муниципального этапа Всероссийской олимпиады школьников по истории и обществознанию, 2010,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Почетная грамота МО «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Дюпсюнский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наслег» за добросовестный труд в воспитании подрастающего поколения, 2010</a:t>
            </a:r>
          </a:p>
          <a:p>
            <a:pPr>
              <a:buFont typeface="Wingdings" pitchFamily="2" charset="2"/>
              <a:buChar char="ü"/>
            </a:pP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лауреата </a:t>
            </a:r>
            <a:r>
              <a:rPr lang="ru-RU" sz="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интернет-конкурса</a:t>
            </a:r>
            <a:r>
              <a:rPr lang="ru-RU" sz="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Обладатель нагрудного знака «Учитель ученических признаний» 2010</a:t>
            </a:r>
          </a:p>
          <a:p>
            <a:pPr algn="just">
              <a:buNone/>
            </a:pPr>
            <a:endParaRPr lang="ru-RU" sz="9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390027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42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07704" y="5337212"/>
            <a:ext cx="6840760" cy="936103"/>
          </a:xfrm>
        </p:spPr>
        <p:txBody>
          <a:bodyPr>
            <a:normAutofit fontScale="90000"/>
          </a:bodyPr>
          <a:lstStyle/>
          <a:p>
            <a:pPr algn="just">
              <a:spcAft>
                <a:spcPts val="1000"/>
              </a:spcAft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чащихся: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этап Всероссийской олимпиады по биологии – 2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уч. - 1 место, 1 уч. – 2 место, 1 уч. – 3 место, 1 уч. – 4 место.  Улусная интегрированная олимпиада по химии и биологии – 1 уч. – 2 место. Республиканская НПК «Шаг в будущее» - 2 уч. – Диплом 4 степени, 2 уч. – финалисты. Улусная НПК «Шаг в будущее» - 1 уч. – Диплом 4 ст. Улусная НПК «Окно в науку» - 3 уч. – Лауреат, 2 уч. – 1 место, 2 уч. – 3 место, 1 уч. – 3 место. Улусная НПК 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Бурцевские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чтения» - 1 уч. 1 место, Региональная НПК 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Даниловские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чтения» - 3 уч. – 1 место. Региональная НПК «Окно в науку» 2 уч. – 3 место, 1 уч. – Диплом 4 ст. Конкурсы: Всероссийский конкурс творческих работ «Разноцветный мир детства» - 1 уч. – Диплом 3 ст. Улусный конкурс «Тепло твоих рук» в рамках республиканской акции  «Подкормите птиц» – 1 место. Улусный конкурс рисунков «Зеленая планета глазами детей», посвященный к 65-летию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Усть-Алданского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лесничества – 1 уч. – 1 место, 1 уч. – 2 место. Улусный конкурс  «Новогодняя игрушка» - 1 уч. – 1 место. Улусный смотр республиканского телевизионного конкурса «Полярная звезда» - 1 уч. Номинация «Лучший фотограф» , 1 уч. – Дипломант 1 ст. в номинации «Прикладное творчество», в номинации «Фото» - 1 уч. – лауреат 1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 уч. – лауреат 2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 уч. - лауреат 3 ст. Улусный конкурс рисунков  «Поклонимся великим тем годам», посвященный к 70-летию Великой Победы – 1 уч. 1 место.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Улусная краеведческая НПК памяти А.П. Алексеевой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– 1 уч. – Лауреат.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Улусная олимпиада «История Великой Отечественной войны»  в год Памяти и славы, к 75-летию Победы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– 1 уч. – 2 место.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 Республиканская НПК, посвященная 155-летию со дня рождения В.В. Никифорова –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Кюлюмнюр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- </a:t>
            </a:r>
            <a:r>
              <a:rPr lang="ru-RU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сертифика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Награды: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2001, 2007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гг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Грамоты Министерства образования Республики Саха (Якутия);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2010 г.  Отличник образования Республики Саха (Якутия);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2010 г. Грамота Национального фонда возрождения «Бар</a:t>
            </a:r>
            <a:r>
              <a:rPr lang="sah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ҕ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арыы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» при Президенте Республики Саха (Якутия);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2010 г. Грамота МУ «Управление образования» 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Усть-Алданского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улуса за хорошую подготовку призера;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2010 г. Знак – За вклад в развитие образования муниципального образования «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Дюпсюнский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наслег» МО «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Дюпсюнский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наслег»;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2011 г. Благодарственное письмо Национального фонда возрождения «р</a:t>
            </a:r>
            <a:r>
              <a:rPr lang="sah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ҕ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арыы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» при Президенте Республики Саха (Якутия);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2011 г. Грамота МУ «Управление образования» МР «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Усть-Алданский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улус (район)» за хорошую подготовку лауреата;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2013 г. Почетная грамота Министерства сельского хозяйства и продовольственной политики Республики Саха (Якутия);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2013 г. Почетная грамота ГНУ Якутского научно-исследовательского института сельского хозяйства Республики Саха (Якутия);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2013 г. Знак – За личный вклад в социально-экономическое развитие муниципального образования «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Дюпсюнский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наслег» МО «</a:t>
            </a:r>
            <a:r>
              <a:rPr lang="ru-RU" sz="12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Дюпсюнский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наслег»;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sr-Cyrl-CS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2014 г. -  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Почетный работник общего образования Российской Федерации;</a:t>
            </a:r>
            <a: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2016 г. -  Благодарность председателя Госсобрания (Ил Т</a:t>
            </a:r>
            <a:r>
              <a:rPr lang="sah-RU" sz="1200" dirty="0">
                <a:solidFill>
                  <a:srgbClr val="002060"/>
                </a:solidFill>
                <a:latin typeface="Times New Roman"/>
                <a:ea typeface="Times New Roman"/>
              </a:rPr>
              <a:t>үмэн) РС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401" y="2924944"/>
            <a:ext cx="1659295" cy="28803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Свешникова Татьяна Михайловна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биологии,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имии, стаж работы 35 лет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ocuments\Scanned Documents\Рисунок (2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98" r="11716" b="63613"/>
          <a:stretch/>
        </p:blipFill>
        <p:spPr bwMode="auto">
          <a:xfrm rot="5400000">
            <a:off x="-204435" y="815916"/>
            <a:ext cx="2345848" cy="14401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321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288" y="3284984"/>
            <a:ext cx="2376264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Тордуянова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Ирина Дмитриевна – учитель русского языка и литературы, стаж работы 12 лет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620688"/>
            <a:ext cx="5698976" cy="5937523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обучающихся</a:t>
            </a: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призер во всероссийском конкурсе сочинений «Золотое перо» 2018 , 3 участника творческого конкурса </a:t>
            </a:r>
          </a:p>
          <a:p>
            <a:pPr algn="just">
              <a:buNone/>
            </a:pP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«Радуга севера - 2017», 1 победитель, 3 призера Есенинского диктанта, 2018, 1 призер во Всероссийском конкурсе сочинений «Золотое перо» 2018, 1 призер во всероссийской олимпиаде по русскому языку «Бельчонок» 2018, 1 победитель,  призер в улусном конкурсе сочинений «Дети и дорога», 2021, 1 призовое место в республиканском конкурсе сочинений «Дети и дорога», 2021, 8 участников заочной	 олимпиады по русскому языку, 2018, 4 участника республиканской </a:t>
            </a:r>
            <a:r>
              <a:rPr lang="ru-RU" sz="3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метаолимпиады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2018 г..</a:t>
            </a:r>
          </a:p>
          <a:p>
            <a:pPr algn="just">
              <a:buNone/>
            </a:pPr>
            <a:r>
              <a:rPr lang="ru-RU" sz="3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Достижение учителя</a:t>
            </a: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победитель, призер во всероссийской олимпиаде педагогов «</a:t>
            </a:r>
            <a:r>
              <a:rPr lang="ru-RU" sz="3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проверка» 2017, 2018, 2019 гг. </a:t>
            </a:r>
          </a:p>
          <a:p>
            <a:pPr algn="just"/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Номинация лучший организатор чемпионата по русскому языку, 2018 г.</a:t>
            </a:r>
          </a:p>
          <a:p>
            <a:pPr algn="just"/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место в улусной  олимпиаде среди учителей русского языка, 2018 г.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гафья\Downloads\ирина фот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971800" cy="2733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52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32" y="692696"/>
            <a:ext cx="1391064" cy="1739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620688"/>
            <a:ext cx="631131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учителя и учеников: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Почетная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от главы МО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Дюпсюнский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наслег» 2018 г., Заочная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«Серебряный Век русской поэзии»-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2место 2018 г. , Межрегиональный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Есенинский диктант-диплом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3степени 2018 г., Благодарственное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Республиканского комитета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профсоюза 2018 г., Грамота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администрации МБОУ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Бядинская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ООШ», Улусный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«Муру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Дуорааннара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»-Старостин Ваня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«Оригинальное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исполнение»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номинация, Гребенщиков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Боря –дипломант 3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2018 г.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Алексеева Джессика-«Сценическая культура»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номинация, Номинация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родительских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признаний» 2019 г. , Номинация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ученических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признаний», Номинация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работник образовательного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учреждения» 2019 г. , Благодарственное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республиканского центра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«Юные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Якутяне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Улусный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«Полярная звезда» Старостин Ваня –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2019 г. , Зональный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 конкурса »Полярная звезда» Старостин Ваня –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дипломант, Республиканский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Ыллаа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»-Старостин Ваня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Гран При, Республиканский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эстрадной песни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Аартык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»-Старостин Ваня-лауреат, номинация «Перспективный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вокалист»2019 г., Благодарственное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Министерство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РС(Я) 2019 г. , 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ученических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признаний», Улусный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«Муру -2019» Старостин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Ваня-Лауреат, Республиканская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олимпиада по русскому языку «Веселая грамматика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педагога за хорошую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подготовку, 3 Республиканская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межпредметная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 «Новогодняя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олимпиада» 2019 г., Республиканская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викторина 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sah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ҕ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холбуката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талантов»2 Республиканский конкурс творческих коллективов и исполнителей номинация «Лучший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руководитель», Старостин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Гран-При, Благодарственное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национальной библиотеки» Детский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центр, Благодарственное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организационного 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2 республиканского дистанционного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метапредметной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 «Умники 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умницы», 20летие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конкурса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Ыллаа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туой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»-Старостин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Ваня-участник, Республиканский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«Раз два три-елочка гори»-Старостин Ваня Гран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При, 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улуустааҕы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уолаттар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ааҕыылара-Домотов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 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Дорҕоонноох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ааҕааччы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2020, 17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олимпиада по математике для 1-4классов «Рыжий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котенок» 2020 г., Благодарственное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центра дополнительного образования им. Я.А Каменского за хорошую подготовку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2020 г., Республиканский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поделок «Символ года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4 призера 2020 г.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564904"/>
            <a:ext cx="1728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Бурнашева Елена Николаевна – учитель начальных классов, стаж работы – 36 лет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677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08" t="34004" r="21787"/>
          <a:stretch/>
        </p:blipFill>
        <p:spPr>
          <a:xfrm>
            <a:off x="490415" y="753974"/>
            <a:ext cx="1918715" cy="2376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0415" y="3140968"/>
            <a:ext cx="1728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Сивцева Диана Дмитриевна– учитель начальных классов, стаж работы 13 лет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753974"/>
            <a:ext cx="6120680" cy="358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Достижения учителя: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Диплом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степени МУ «Управление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образования»за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место по итогам муниципального конкурса социально-значимых проектов  «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Утуону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уйэлээ5и он,оруо5ун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,» 2007 г. 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Грамота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 «Управление образования» за 2 место на улусной олимпиаде учителей начальных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 2007 г. 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Благодарность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Соттинская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2009 г. 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Сертификат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участника чемпионата по русскому языку и литературе среди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учителей 2018 г. 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Сертификат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«Географический диктант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2018 г. 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Сертификат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«Диктант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Олонхо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2019 г. 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2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88" r="4653" b="5822"/>
          <a:stretch/>
        </p:blipFill>
        <p:spPr>
          <a:xfrm flipH="1">
            <a:off x="346399" y="332656"/>
            <a:ext cx="1872208" cy="2981131"/>
          </a:xfrm>
        </p:spPr>
      </p:pic>
      <p:sp>
        <p:nvSpPr>
          <p:cNvPr id="5" name="Прямоугольник 4"/>
          <p:cNvSpPr/>
          <p:nvPr/>
        </p:nvSpPr>
        <p:spPr>
          <a:xfrm>
            <a:off x="418407" y="3429000"/>
            <a:ext cx="17281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Копырина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Анна Семеновна – учитель английского языка, стаж работы 6 лет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47661"/>
            <a:ext cx="6673873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улусной олимпиаде по английскому языку, 2015-2016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улусная олимпиада, 2016 год;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"Британский бульдог", сертификаты, дипломы, 2014-2015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уч.г.г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2015 – 2016 уч.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улусная олимпиада, 2018 год;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улусном конкурсе «Мы выбираем ЗОЖ» 2016 г;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Улусный конкурс юношей «</a:t>
            </a:r>
            <a:r>
              <a:rPr lang="sah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Дьоҕур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 место, номинация «</a:t>
            </a:r>
            <a:r>
              <a:rPr lang="sah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Бастыҥ бэйэни билиһиннэрии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Улусный конкурс чтецов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Эрчим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Копырин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Вася номинация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Кэскиллээх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аа</a:t>
            </a:r>
            <a:r>
              <a:rPr lang="sah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ҕааччы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2020 г. 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Улусный конкурс чтецов «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Эрчим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Копырин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Виталий 1 место, 2020 г.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Республиканская олимпиада «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 World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 английскому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языку,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семинаре-практикуме на тему «Деятельность ДОО: содержание, модели, современные подходы» 2017 год;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Форуме молодых педагогов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Усть-Алданского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улуса «Старт в будущее» 2016 г.;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социально-значимом проекте по изучению информированности о рисках в интернет-среде «Я за безопасность в интернете!»;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Школы молодого учителя на тему: «Проектирование образовательного пространства развития профессионального мастерства молодых педагогов»;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республиканском семинаре «Активизация познавательной деятельности младших школьников в условиях ФГОС» 2019 г;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«Лучший разыгрывающий» </a:t>
            </a:r>
            <a:r>
              <a:rPr lang="sah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XXXII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Комплексной спартакиаде работников образования МР «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Усть-Алданский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 (район)» 2017 год;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«Лучший разыгрывающий» </a:t>
            </a:r>
            <a:r>
              <a:rPr lang="sah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XXXIII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Комплексной спартакиаде работников образования МР «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Усть-Алданский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 (район)» 2018 год;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ah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Грамота за 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в соревнованиях по стрельбе </a:t>
            </a:r>
            <a:r>
              <a:rPr lang="sah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XXXIII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Комплексной спартакиаде работников образования МР «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Усть-Алданский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 (район)» 2018 год;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Почетная грамота главы МО "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Дюпсюнский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наслег" И.И. Соловьева за активное участие в общественной и культурной жизни наслега. 2017 год;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Благодарственное письмо МКУ "Управление образования" МР "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Усть-Алданский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 (район) за активное участие в общественной жизни наслега, улуса по итогам Года молодежи 2018 г.;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Почетная грамота Главы МР "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Усть-Алданский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 (район) РС(Я), А.В. Федотова. «За значительный вклад в социально-экономическом развитии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Усть-Алданского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улуса и добросовестный труд» 2017 год;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Номинация "Учитель ученических признаний - 2017";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Благодарственное письмо Якутского регионального отделения всероссийской политической партии «Единая Россия», за организацию и участие в избирательной компании цикла «Осень – 2018»;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Спартакиада работников образования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Усть-Алданского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Сахаваболл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место, номинация «Перспективный игрок», 2021 г.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Улусный турнир по волейболу «Кубок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Куруку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1 место, 2021 г.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Республикатаа</a:t>
            </a:r>
            <a:r>
              <a:rPr lang="sah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ҕы ырыа күрэҕэ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«Би</a:t>
            </a:r>
            <a:r>
              <a:rPr lang="sah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һиги сөҕүмэр талааммыт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участие 2021 г.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3600</Words>
  <Application>Microsoft Office PowerPoint</Application>
  <PresentationFormat>Экран (4:3)</PresentationFormat>
  <Paragraphs>187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Педагогический состав МБОУ «Бядинская основная общеобразовательная школа»</vt:lpstr>
      <vt:lpstr> Лугинова Анна Иннокентьевна    учитель литературы, КНРСЯ  стаж работы – 21 год </vt:lpstr>
      <vt:lpstr>Алексеева Агафья Викторовна – учитель родного языка и литературы, стаж работы 20 лет</vt:lpstr>
      <vt:lpstr>Водоватова Джемма Викторовна – учитель истории и обществознании, стаж работы – 22 года</vt:lpstr>
      <vt:lpstr>                               Достижения учащихся: Муниципальный этап Всероссийской олимпиады по биологии – 2 уч. - 1 место, 1 уч. – 2 место, 1 уч. – 3 место, 1 уч. – 4 место.  Улусная интегрированная олимпиада по химии и биологии – 1 уч. – 2 место. Республиканская НПК «Шаг в будущее» - 2 уч. – Диплом 4 степени, 2 уч. – финалисты. Улусная НПК «Шаг в будущее» - 1 уч. – Диплом 4 ст. Улусная НПК «Окно в науку» - 3 уч. – Лауреат, 2 уч. – 1 место, 2 уч. – 3 место, 1 уч. – 3 место. Улусная НПК «Бурцевские чтения» - 1 уч. 1 место, Региональная НПК «Даниловские чтения» - 3 уч. – 1 место. Региональная НПК «Окно в науку» 2 уч. – 3 место, 1 уч. – Диплом 4 ст. Конкурсы: Всероссийский конкурс творческих работ «Разноцветный мир детства» - 1 уч. – Диплом 3 ст. Улусный конкурс «Тепло твоих рук» в рамках республиканской акции  «Подкормите птиц» – 1 место. Улусный конкурс рисунков «Зеленая планета глазами детей», посвященный к 65-летию Усть-Алданского лесничества – 1 уч. – 1 место, 1 уч. – 2 место. Улусный конкурс  «Новогодняя игрушка» - 1 уч. – 1 место. Улусный смотр республиканского телевизионного конкурса «Полярная звезда» - 1 уч. Номинация «Лучший фотограф» , 1 уч. – Дипломант 1 ст. в номинации «Прикладное творчество», в номинации «Фото» - 1 уч. – лауреат 1 ст, 1 уч. – лауреат 2 ст, 1 уч. - лауреат 3 ст. Улусный конкурс рисунков  «Поклонимся великим тем годам», посвященный к 70-летию Великой Победы – 1 уч. 1 место. Улусная краеведческая НПК памяти А.П. Алексеевой – 1 уч. – Лауреат. Улусная олимпиада «История Великой Отечественной войны»  в год Памяти и славы, к 75-летию Победы – 1 уч. – 2 место. Республиканская НПК, посвященная 155-летию со дня рождения В.В. Никифорова –Кюлюмнюр  - сертифика. Награды: 2001, 2007 гг Грамоты Министерства образования Республики Саха (Якутия); 2010 г.  Отличник образования Республики Саха (Якутия); 2010 г. Грамота Национального фонда возрождения «Барҕарыы» при Президенте Республики Саха (Якутия); 2010 г. Грамота МУ «Управление образования» Усть-Алданского улуса за хорошую подготовку призера; 2010 г. Знак – За вклад в развитие образования муниципального образования «Дюпсюнский наслег» МО «Дюпсюнский наслег»; 2011 г. Благодарственное письмо Национального фонда возрождения «рҕарыы» при Президенте Республики Саха (Якутия); 2011 г. Грамота МУ «Управление образования» МР «Усть-Алданский улус (район)» за хорошую подготовку лауреата; 2013 г. Почетная грамота Министерства сельского хозяйства и продовольственной политики Республики Саха (Якутия); 2013 г. Почетная грамота ГНУ Якутского научно-исследовательского института сельского хозяйства Республики Саха (Якутия); 2013 г. Знак – За личный вклад в социально-экономическое развитие муниципального образования «Дюпсюнский наслег» МО «Дюпсюнский наслег»; 2014 г. -  Почетный работник общего образования Российской Федерации; 2016 г. -  Благодарность председателя Госсобрания (Ил Түмэн) РС </vt:lpstr>
      <vt:lpstr>Тордуянова Ирина Дмитриевна – учитель русского языка и литературы, стаж работы 12 лет</vt:lpstr>
      <vt:lpstr>Слайд 7</vt:lpstr>
      <vt:lpstr>Слайд 8</vt:lpstr>
      <vt:lpstr>Слайд 9</vt:lpstr>
      <vt:lpstr>  - 2017г. Открытый турнир по настольным играм хабылык, хаамыска среди жителей дюпсюнского наслега – Жирков Миша – Грамота 3 место - 2017г. Открытый турнир по настольным играм хабылык, хаамыска среди жителей дюпсюнского наслега – Гребенщиков Борис – Грамота 2 место - Улусный смотр РТК «Полярная звезда - 2017» изобразительное искусство  - Водоватова Алиада – Дипломант 2 степени, - Улусный смотр РТК «Полярная звезда - 2017» изобразительное искусство – Бочкарева Валерия – Дипломант 2 степени, - Улусный смотр РТК «Полярная звезда - 2017» изобразительное искусство – Гребенщиков Борис – Дипломант 3 степени, - «Радуга Севера – 2017г» - Бочкарева Валерия – Диплом 2 степени 2021г. Конкурс рисунков и поделок «Масленица пришла, блинов гору принесла» - Павлова Анжела – Гран-при, - 2021г. Муниципальный этап III республиканского конкурса по изобразительному искусству «Пою мое Отечество», посвященного ко Дню 8 марта – Жиркова Кюннэй – Диплом 2 степени, - . Муниципальный этап III республиканского конкурса по изобразительному искусству «Пою мое Отечество», посвященного ко Дню всемирного здоровья – Жиркова Куннэй – Грамота 3 степени, - 2021г. Конкурс рисунков и поделок «Через тернии к звездам» - Жиркова Кюннэй – Гран-при, - 2021г. Конкурс рисунков и поделок «Через тернии к звездам» - Свешников Андрей – Лауреат 1 степени, - 2021г. Конкурс рисунков и поделок «Через тернии к звездам» - Павлова Анжела – Дипломант 2 степени, Награды: 2016 г. Благодарственное письмо Министерства образования РС (Я)  2017 г. Благодарственное письмо Профсоюза работников народного образования и науки РФ Саха (Якутская) Республиканская организация; </vt:lpstr>
      <vt:lpstr>Слайд 11</vt:lpstr>
      <vt:lpstr>Слайд 12</vt:lpstr>
      <vt:lpstr>Слайд 13</vt:lpstr>
      <vt:lpstr>Слайд 14</vt:lpstr>
      <vt:lpstr>Слайд 15</vt:lpstr>
      <vt:lpstr>Горохова Лена Владимировна- учитель начальных классов, стаж работы 25 лет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Лугинова Анна Иннокентьевна – учитель литературы, КНРСЯ.</dc:title>
  <dc:creator>user</dc:creator>
  <cp:lastModifiedBy>БэдиООШ</cp:lastModifiedBy>
  <cp:revision>36</cp:revision>
  <dcterms:created xsi:type="dcterms:W3CDTF">2021-05-14T14:15:44Z</dcterms:created>
  <dcterms:modified xsi:type="dcterms:W3CDTF">2021-05-16T09:27:23Z</dcterms:modified>
</cp:coreProperties>
</file>