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D62F5-97FB-489B-87EA-73488879775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CAE69-6AFE-4A2E-9D21-DC8E74950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44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CAE69-6AFE-4A2E-9D21-DC8E749505D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2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3671886" cy="151288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Лаборантская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6" r="21896"/>
          <a:stretch/>
        </p:blipFill>
        <p:spPr bwMode="auto">
          <a:xfrm>
            <a:off x="31459963" y="-4635896"/>
            <a:ext cx="5377294" cy="75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25" t="14503" r="17130" b="8287"/>
          <a:stretch/>
        </p:blipFill>
        <p:spPr bwMode="auto">
          <a:xfrm rot="5400000">
            <a:off x="5322099" y="3250407"/>
            <a:ext cx="3000395" cy="33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3" t="16123" r="24106"/>
          <a:stretch/>
        </p:blipFill>
        <p:spPr bwMode="auto">
          <a:xfrm>
            <a:off x="642910" y="2428868"/>
            <a:ext cx="4166743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0" name="Picture 96" descr="C:\Users\user\Desktop\Новая папка\20210516_1623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53"/>
          <a:stretch/>
        </p:blipFill>
        <p:spPr bwMode="auto">
          <a:xfrm>
            <a:off x="5093648" y="428604"/>
            <a:ext cx="3432522" cy="27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1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Экран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Лаборантская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БэдиООШ</cp:lastModifiedBy>
  <cp:revision>2</cp:revision>
  <dcterms:created xsi:type="dcterms:W3CDTF">2021-05-16T07:12:04Z</dcterms:created>
  <dcterms:modified xsi:type="dcterms:W3CDTF">2021-05-16T10:42:12Z</dcterms:modified>
</cp:coreProperties>
</file>