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457" y="188641"/>
            <a:ext cx="4703184" cy="49866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БИБЛИОТЕКА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 работы библиотеки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активизирование массовой работы, с целью повышения интереса обучающихся к чтению.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библиотеки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учебно-воспитательного процесса  путем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библиографического и информационного обслуживания обучающихся и педагогического коллектива. Формирование у школьников информационной культуры и культуры чтения, повышение престижа чтения.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27,4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м. 1159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библиотеки: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понедельник – пятница с 10. 00 до 12. 00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с 15. 00 до 17. 00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суббота  с 09. 00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фонде библиотеки образовательного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 за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 учебный год 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(всего экземпляров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):– 3140,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– 1159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– 1034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947     СД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- 289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ОБРга\КАС\IMG_20210410_10300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36" t="23590" r="27095"/>
          <a:stretch/>
        </p:blipFill>
        <p:spPr bwMode="auto">
          <a:xfrm>
            <a:off x="5436096" y="5112567"/>
            <a:ext cx="1172088" cy="1628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39"/>
          <a:stretch/>
        </p:blipFill>
        <p:spPr bwMode="auto">
          <a:xfrm>
            <a:off x="2339752" y="5114125"/>
            <a:ext cx="1104490" cy="1590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6" t="5610" r="6155"/>
          <a:stretch/>
        </p:blipFill>
        <p:spPr bwMode="auto">
          <a:xfrm>
            <a:off x="3851920" y="5067992"/>
            <a:ext cx="1260608" cy="1636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374" y="116632"/>
            <a:ext cx="2217449" cy="1545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486" y="1844824"/>
            <a:ext cx="2192514" cy="1547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2208457" cy="15570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75319"/>
            <a:ext cx="2208457" cy="15660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08457" cy="1545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514" y="3486197"/>
            <a:ext cx="2200486" cy="1622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640" y="5175319"/>
            <a:ext cx="2185519" cy="1590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86197"/>
            <a:ext cx="2203889" cy="15543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59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0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ШКОЛЬНАЯ БИБЛИОТЕКА Основная цель  работы библиотеки: активизирование массовой работы, с целью повышения интереса обучающихся к чтению. Задачи  библиотеки: Обеспечение учебно-воспитательного процесса  путем библиотечно – библиографического и информационного обслуживания обучающихся и педагогического коллектива. Формирование у школьников информационной культуры и культуры чтения, повышение престижа чтения.  Общая площадь – 27,4  кв. м. 1159   График работы библиотеки:   понедельник – пятница с 10. 00 до 12. 00                                           с 15. 00 до 17. 00                            суббота  с 09. 00 до 12.00 Сведения о фонде библиотеки образовательного  учреждения за 2020 – 2021 учебный год  Фонд (всего экземпляров):– 3140, в том числе:  Учебной литературы – 1159 Художественной литературы – 1034 Методических пособий – 947     СД - 289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библиотека</dc:title>
  <dc:creator>user</dc:creator>
  <cp:lastModifiedBy>БэдиООШ</cp:lastModifiedBy>
  <cp:revision>10</cp:revision>
  <dcterms:created xsi:type="dcterms:W3CDTF">2021-05-15T06:44:58Z</dcterms:created>
  <dcterms:modified xsi:type="dcterms:W3CDTF">2021-05-16T10:50:55Z</dcterms:modified>
</cp:coreProperties>
</file>